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6"/>
  </p:notesMasterIdLst>
  <p:handoutMasterIdLst>
    <p:handoutMasterId r:id="rId27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  <p:sldId id="671" r:id="rId25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440" autoAdjust="0"/>
  </p:normalViewPr>
  <p:slideViewPr>
    <p:cSldViewPr snapToGrid="0" snapToObjects="1">
      <p:cViewPr>
        <p:scale>
          <a:sx n="200" d="100"/>
          <a:sy n="200" d="100"/>
        </p:scale>
        <p:origin x="1506" y="654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the contact person for all areas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ME: Open VS Code and walk thru </a:t>
            </a:r>
            <a:r>
              <a:rPr lang="en-US" noProof="0" dirty="0" err="1"/>
              <a:t>cag_po.ts</a:t>
            </a:r>
            <a:r>
              <a:rPr lang="en-US" noProof="0" dirty="0"/>
              <a:t> – tell all to create code at the same time OR simply copy </a:t>
            </a:r>
            <a:r>
              <a:rPr lang="en-US" noProof="0" dirty="0" err="1"/>
              <a:t>cag_po.ts</a:t>
            </a:r>
            <a:r>
              <a:rPr lang="en-US" noProof="0" dirty="0"/>
              <a:t>???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cag_home_po.ts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 err="1"/>
              <a:t>Walkthru</a:t>
            </a:r>
            <a:r>
              <a:rPr lang="en-US" sz="1200" noProof="0" dirty="0"/>
              <a:t> </a:t>
            </a:r>
            <a:r>
              <a:rPr lang="en-US" sz="1200" dirty="0" err="1"/>
              <a:t>cag_sysutv_po.ts</a:t>
            </a:r>
            <a:r>
              <a:rPr lang="en-US" sz="1200" dirty="0"/>
              <a:t> + the tests in </a:t>
            </a:r>
            <a:r>
              <a:rPr lang="en-US" sz="1200" dirty="0" err="1"/>
              <a:t>checkPO_spec.ts</a:t>
            </a:r>
            <a:endParaRPr lang="en-US" sz="1200" noProof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So now it’s time for our 2:ns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42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37663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Open link to help about a Cypress command and left side in browser will list all commands, try with: https://docs.cypress.io/api/commands/viewport</a:t>
            </a:r>
            <a:endParaRPr lang="sv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cag_home_po.ts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– so no tests in PO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create our 2:nd child page to encapsulate the ‘</a:t>
            </a:r>
            <a:r>
              <a:rPr lang="en-US" sz="1800" dirty="0" err="1"/>
              <a:t>Systemutveckling</a:t>
            </a:r>
            <a:r>
              <a:rPr lang="en-US" sz="1800" dirty="0"/>
              <a:t>’ page.</a:t>
            </a:r>
            <a:br>
              <a:rPr lang="en-US" sz="1800" dirty="0"/>
            </a:br>
            <a:r>
              <a:rPr lang="en-US" sz="1800" dirty="0"/>
              <a:t>./cypress/pageobjects/</a:t>
            </a:r>
            <a:r>
              <a:rPr lang="en-US" sz="1800" dirty="0" err="1"/>
              <a:t>cag_sysutv_po.ts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</a:t>
            </a:r>
            <a:r>
              <a:rPr lang="en-US" sz="2400" dirty="0" err="1"/>
              <a:t>checkPO.ts</a:t>
            </a:r>
            <a:r>
              <a:rPr lang="en-US" sz="2400" dirty="0"/>
              <a:t> to ./cypress/integration/Exercises and then rename it to ex2_spec.ts</a:t>
            </a:r>
          </a:p>
          <a:p>
            <a:r>
              <a:rPr lang="en-US" sz="2400" dirty="0"/>
              <a:t>In ex2_spec.ts first correct the errors in the imports.</a:t>
            </a:r>
            <a:br>
              <a:rPr lang="en-US" sz="2400" dirty="0"/>
            </a:br>
            <a:r>
              <a:rPr lang="en-US" sz="2400" dirty="0"/>
              <a:t>Then Continue with implementing the </a:t>
            </a:r>
            <a:r>
              <a:rPr lang="en-US" sz="2400"/>
              <a:t>stubbed tests.</a:t>
            </a:r>
            <a:endParaRPr lang="en-US" sz="24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9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1549</TotalTime>
  <Words>2720</Words>
  <Application>Microsoft Office PowerPoint</Application>
  <PresentationFormat>On-screen Show (16:9)</PresentationFormat>
  <Paragraphs>248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Pages</vt:lpstr>
      <vt:lpstr>WS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90</cp:revision>
  <cp:lastPrinted>2021-05-17T11:38:52Z</cp:lastPrinted>
  <dcterms:created xsi:type="dcterms:W3CDTF">2021-09-30T13:37:35Z</dcterms:created>
  <dcterms:modified xsi:type="dcterms:W3CDTF">2021-10-08T15:06:46Z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